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7" r:id="rId6"/>
    <p:sldId id="268" r:id="rId7"/>
    <p:sldId id="270" r:id="rId8"/>
    <p:sldId id="260" r:id="rId9"/>
    <p:sldId id="261" r:id="rId10"/>
    <p:sldId id="262" r:id="rId11"/>
    <p:sldId id="263" r:id="rId12"/>
    <p:sldId id="264" r:id="rId13"/>
    <p:sldId id="269" r:id="rId14"/>
    <p:sldId id="265" r:id="rId15"/>
    <p:sldId id="266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62f333826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62f333826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62f333826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62f333826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2f333826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62f333826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62f333826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62f333826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62f333826_0_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62f333826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62f333826_0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62f333826_0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2f333826_0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62f333826_0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62f333826_0_1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62f333826_0_1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f333826_0_1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f333826_0_1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62f333826_0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62f333826_0_1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padvisor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mailjs.com/docs/rest-api/send/" TargetMode="External"/><Relationship Id="rId4" Type="http://schemas.openxmlformats.org/officeDocument/2006/relationships/hyperlink" Target="https://mapify.trave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TRAVEL DUCKS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47475" y="3043250"/>
            <a:ext cx="4255500" cy="15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INFO 6150 FINAL PROJECT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ANKITA JHA	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                      	002926812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PARTH KATARIA			002964611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PRATIK HARIYA			002929941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SHUBHAM PATIL			002928545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F383C3-0040-48C2-80CA-227B75854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2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https://www.tripadvisor.com/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https://mapify.travel/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https://www.emailjs.com/docs/rest-api/send/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 Travel Ducks, we believe that at the end you regret places that you didn't go. We enable people to find places to visit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are four college students who are enthusiast travelers and like to share our travel stories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a platform just for travel and sharing those experiences is like one down in our bucket list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TECHSTACK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2"/>
          </p:nvPr>
        </p:nvSpPr>
        <p:spPr>
          <a:xfrm>
            <a:off x="4648200" y="1109150"/>
            <a:ext cx="3676800" cy="29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Google Maps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Weather Stack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Google Places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Middleware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Multer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Database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MongoDB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EmailJS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Webkit Speech Recognition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3364500" y="300902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</a:t>
            </a:r>
            <a:endParaRPr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2"/>
          </p:nvPr>
        </p:nvSpPr>
        <p:spPr>
          <a:xfrm>
            <a:off x="1063083" y="970205"/>
            <a:ext cx="7374673" cy="3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"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endParaRPr lang="en"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Ankita Jha</a:t>
            </a:r>
            <a:endParaRPr sz="15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dirty="0"/>
              <a:t>Explore City Feature, Weather Feature, Register, Log in and Log out.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 err="1"/>
              <a:t>Parth</a:t>
            </a:r>
            <a:r>
              <a:rPr lang="en" sz="1500" dirty="0"/>
              <a:t> </a:t>
            </a:r>
            <a:r>
              <a:rPr lang="en" sz="1500" dirty="0" err="1"/>
              <a:t>Kataria</a:t>
            </a:r>
            <a:endParaRPr sz="15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dirty="0"/>
              <a:t>Forgot Password Feature, Explore Places Backend and API call,  Home Page</a:t>
            </a:r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Pratik </a:t>
            </a:r>
            <a:r>
              <a:rPr lang="en" sz="1500" dirty="0" err="1"/>
              <a:t>Hariya</a:t>
            </a:r>
            <a:endParaRPr sz="15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dirty="0"/>
              <a:t>Add Experience Page, View Blogs Page, My </a:t>
            </a:r>
            <a:r>
              <a:rPr lang="en" sz="1300"/>
              <a:t>Account Page, Voice Search</a:t>
            </a:r>
            <a:endParaRPr lang="en" sz="1300" dirty="0"/>
          </a:p>
          <a:p>
            <a:pPr marL="603250" lvl="1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3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Shubham Patil</a:t>
            </a:r>
            <a:endParaRPr sz="15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dirty="0"/>
              <a:t>Explore Places Page, View Blogs Page, Voice Search, Google Maps API</a:t>
            </a:r>
            <a:endParaRPr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8EFAB4-66F3-4F0F-BB55-5C900F4A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1A7D19-A1F3-4978-A64B-CB2519C1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7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1E162C-B600-49AC-8631-9F205F5B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3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204</Words>
  <Application>Microsoft Office PowerPoint</Application>
  <PresentationFormat>On-screen Show (16:9)</PresentationFormat>
  <Paragraphs>46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Montserrat</vt:lpstr>
      <vt:lpstr>Arial</vt:lpstr>
      <vt:lpstr>Lato</vt:lpstr>
      <vt:lpstr>Focus</vt:lpstr>
      <vt:lpstr>TRAVEL DUCKS</vt:lpstr>
      <vt:lpstr>PURPOSE</vt:lpstr>
      <vt:lpstr>TECHSTACK</vt:lpstr>
      <vt:lpstr>CONTRIBUTIONS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DUCKS</dc:title>
  <cp:lastModifiedBy>Pratik Hasmukh Hariya</cp:lastModifiedBy>
  <cp:revision>10</cp:revision>
  <dcterms:modified xsi:type="dcterms:W3CDTF">2022-04-27T15:37:09Z</dcterms:modified>
</cp:coreProperties>
</file>